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9" r:id="rId3"/>
    <p:sldId id="277" r:id="rId4"/>
    <p:sldId id="256" r:id="rId5"/>
    <p:sldId id="274" r:id="rId6"/>
    <p:sldId id="281" r:id="rId7"/>
    <p:sldId id="278" r:id="rId8"/>
    <p:sldId id="267" r:id="rId9"/>
    <p:sldId id="282" r:id="rId10"/>
    <p:sldId id="268" r:id="rId11"/>
    <p:sldId id="270" r:id="rId12"/>
    <p:sldId id="280" r:id="rId13"/>
    <p:sldId id="269" r:id="rId14"/>
    <p:sldId id="259" r:id="rId15"/>
    <p:sldId id="261" r:id="rId16"/>
    <p:sldId id="273" r:id="rId17"/>
    <p:sldId id="271" r:id="rId18"/>
    <p:sldId id="272" r:id="rId19"/>
    <p:sldId id="275" r:id="rId20"/>
    <p:sldId id="263" r:id="rId21"/>
    <p:sldId id="276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6"/>
    <p:restoredTop sz="94705"/>
  </p:normalViewPr>
  <p:slideViewPr>
    <p:cSldViewPr snapToGrid="0">
      <p:cViewPr varScale="1">
        <p:scale>
          <a:sx n="138" d="100"/>
          <a:sy n="138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A7A00-09BA-A23A-FF16-DCB43C236E3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7E358-C83B-6998-C02E-A11CEE97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0F3798-2C1F-3687-A61A-F85A81928C2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8E65A-50FC-3922-88D7-FB9B9F4BFE6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7726E8-58FF-F221-4D32-66A9F734B35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1D0779-A794-B2BA-1EDE-5D3133471641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2B3B4E-359C-6C41-68B5-3FCBE75BE04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CA01939D-BAFA-6D24-9894-B52352D9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7C4BA7-654C-9BAF-B9DF-08E0722BE60C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097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C9D932-E2E8-43C5-EE94-1D5FFE619BC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B1C47-EBED-0018-1389-8A7F9660796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464EF-6B65-E784-CD33-A1279B5B7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8D46A4-0BCA-18FE-A9E0-75AE8A1B78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133079-9950-16E6-0262-A30909132A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363428-37C7-0727-2E09-9FDE0EE71DB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9841825-42BD-31E6-6581-4C3AC087AF5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D3E6C6-0DC4-71DD-8B64-DDB3E59151B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66F97C-EFAD-D9F0-7A7E-ED7F6A1D3333}"/>
              </a:ext>
            </a:extLst>
          </p:cNvPr>
          <p:cNvSpPr txBox="1"/>
          <p:nvPr/>
        </p:nvSpPr>
        <p:spPr>
          <a:xfrm>
            <a:off x="918449" y="1128777"/>
            <a:ext cx="10354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  <p:pic>
        <p:nvPicPr>
          <p:cNvPr id="9" name="Picture 8" descr="Two men standing in a boat&#10;&#10;AI-generated content may be incorrect.">
            <a:extLst>
              <a:ext uri="{FF2B5EF4-FFF2-40B4-BE49-F238E27FC236}">
                <a16:creationId xmlns:a16="http://schemas.microsoft.com/office/drawing/2014/main" id="{73D9C144-57E6-F955-EADE-97007F1C8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28" y="1789899"/>
            <a:ext cx="5453743" cy="40903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10DD6A-3F2F-66FF-6BB4-517C71F435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22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525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BLUF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as Lead Engineer at multiple Internet Service Providers, and network consulting companies and has extensive datacenter experience.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4 years ago (2021) to work on the X Project in Code X and became a Civilian Navy employee 2 years ago (2023).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13561C-FB3B-7D26-9944-3D4B3590ED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21270</TotalTime>
  <Words>1561</Words>
  <Application>Microsoft Macintosh PowerPoint</Application>
  <PresentationFormat>Widescreen</PresentationFormat>
  <Paragraphs>270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24</cp:revision>
  <dcterms:created xsi:type="dcterms:W3CDTF">2025-07-26T14:53:33Z</dcterms:created>
  <dcterms:modified xsi:type="dcterms:W3CDTF">2025-08-13T10:46:35Z</dcterms:modified>
</cp:coreProperties>
</file>

<file path=docProps/thumbnail.jpeg>
</file>